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71" r:id="rId5"/>
    <p:sldId id="272" r:id="rId6"/>
    <p:sldId id="273" r:id="rId7"/>
    <p:sldId id="275" r:id="rId8"/>
    <p:sldId id="340" r:id="rId9"/>
    <p:sldId id="341" r:id="rId10"/>
    <p:sldId id="342" r:id="rId11"/>
    <p:sldId id="277" r:id="rId12"/>
    <p:sldId id="338" r:id="rId13"/>
    <p:sldId id="336" r:id="rId14"/>
    <p:sldId id="337" r:id="rId15"/>
    <p:sldId id="339" r:id="rId16"/>
    <p:sldId id="327" r:id="rId17"/>
    <p:sldId id="328" r:id="rId18"/>
    <p:sldId id="329" r:id="rId19"/>
    <p:sldId id="330" r:id="rId20"/>
    <p:sldId id="331" r:id="rId21"/>
    <p:sldId id="333" r:id="rId22"/>
    <p:sldId id="334" r:id="rId23"/>
    <p:sldId id="335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852"/>
    <a:srgbClr val="3F5FFF"/>
    <a:srgbClr val="4264FF"/>
    <a:srgbClr val="232323"/>
    <a:srgbClr val="52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94719"/>
  </p:normalViewPr>
  <p:slideViewPr>
    <p:cSldViewPr>
      <p:cViewPr varScale="1">
        <p:scale>
          <a:sx n="99" d="100"/>
          <a:sy n="99" d="100"/>
        </p:scale>
        <p:origin x="11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2023. 10. 11.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6.png"/><Relationship Id="rId5" Type="http://schemas.openxmlformats.org/officeDocument/2006/relationships/image" Target="../media/image28.png"/><Relationship Id="rId10" Type="http://schemas.openxmlformats.org/officeDocument/2006/relationships/hyperlink" Target="https://github.com/Joo-Veloper/ONE.git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8.png"/><Relationship Id="rId5" Type="http://schemas.openxmlformats.org/officeDocument/2006/relationships/image" Target="../media/image27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59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0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1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png"/><Relationship Id="rId7" Type="http://schemas.openxmlformats.org/officeDocument/2006/relationships/image" Target="../media/image2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8.png"/><Relationship Id="rId9" Type="http://schemas.openxmlformats.org/officeDocument/2006/relationships/image" Target="../media/image6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png"/><Relationship Id="rId7" Type="http://schemas.openxmlformats.org/officeDocument/2006/relationships/image" Target="../media/image2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70.png"/><Relationship Id="rId4" Type="http://schemas.openxmlformats.org/officeDocument/2006/relationships/image" Target="../media/image68.png"/><Relationship Id="rId9" Type="http://schemas.openxmlformats.org/officeDocument/2006/relationships/hyperlink" Target="https://www.youtube.com/watch?v=BQHE5cUtmZU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7.png"/><Relationship Id="rId18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5.png"/><Relationship Id="rId2" Type="http://schemas.openxmlformats.org/officeDocument/2006/relationships/image" Target="../media/image74.png"/><Relationship Id="rId16" Type="http://schemas.openxmlformats.org/officeDocument/2006/relationships/image" Target="../media/image7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29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27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29.png"/><Relationship Id="rId24" Type="http://schemas.openxmlformats.org/officeDocument/2006/relationships/image" Target="../media/image104.png"/><Relationship Id="rId5" Type="http://schemas.openxmlformats.org/officeDocument/2006/relationships/image" Target="../media/image7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84.png"/><Relationship Id="rId19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81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26" Type="http://schemas.openxmlformats.org/officeDocument/2006/relationships/image" Target="../media/image123.png"/><Relationship Id="rId3" Type="http://schemas.openxmlformats.org/officeDocument/2006/relationships/image" Target="../media/image80.png"/><Relationship Id="rId21" Type="http://schemas.openxmlformats.org/officeDocument/2006/relationships/image" Target="../media/image118.png"/><Relationship Id="rId7" Type="http://schemas.openxmlformats.org/officeDocument/2006/relationships/image" Target="../media/image29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2" Type="http://schemas.openxmlformats.org/officeDocument/2006/relationships/image" Target="../media/image107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29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08.png"/><Relationship Id="rId24" Type="http://schemas.openxmlformats.org/officeDocument/2006/relationships/image" Target="../media/image121.png"/><Relationship Id="rId5" Type="http://schemas.openxmlformats.org/officeDocument/2006/relationships/image" Target="../media/image27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4.png"/><Relationship Id="rId10" Type="http://schemas.openxmlformats.org/officeDocument/2006/relationships/image" Target="../media/image83.png"/><Relationship Id="rId19" Type="http://schemas.openxmlformats.org/officeDocument/2006/relationships/image" Target="../media/image116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Relationship Id="rId27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0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4.png"/><Relationship Id="rId5" Type="http://schemas.openxmlformats.org/officeDocument/2006/relationships/image" Target="../media/image28.png"/><Relationship Id="rId10" Type="http://schemas.openxmlformats.org/officeDocument/2006/relationships/hyperlink" Target="https://www.notion.so/373f6be84ac540acbb058ed096a90466?pvs=4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5.png"/><Relationship Id="rId5" Type="http://schemas.openxmlformats.org/officeDocument/2006/relationships/image" Target="../media/image28.png"/><Relationship Id="rId10" Type="http://schemas.openxmlformats.org/officeDocument/2006/relationships/hyperlink" Target="https://www.figma.com/file/fOHBxiUym5rV2vDl4LGJtF/%EC%9D%BC%ED%8E%B8%EB%8B%A8%EC%8B%AC%EB%B0%B1%EC%97%94%EB%93%9C?type=design&amp;node-id=0%3A1&amp;mode=design&amp;t=BVsKRvk8CN6T5EtL-1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2297072"/>
            <a:ext cx="5181600" cy="619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2770B-6587-C5D7-BB53-4F7D5AE8C9A2}"/>
              </a:ext>
            </a:extLst>
          </p:cNvPr>
          <p:cNvSpPr txBox="1"/>
          <p:nvPr/>
        </p:nvSpPr>
        <p:spPr>
          <a:xfrm>
            <a:off x="5181600" y="6805999"/>
            <a:ext cx="85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 err="1">
                <a:solidFill>
                  <a:srgbClr val="4264FF"/>
                </a:solidFill>
              </a:rPr>
              <a:t>김은채</a:t>
            </a:r>
            <a:r>
              <a:rPr kumimoji="1" lang="ko-KR" altLang="en-US" sz="3600" dirty="0">
                <a:solidFill>
                  <a:srgbClr val="4264FF"/>
                </a:solidFill>
              </a:rPr>
              <a:t>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박승주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박정환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정영도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</a:t>
            </a:r>
            <a:r>
              <a:rPr kumimoji="1" lang="ko-KR" altLang="en-US" sz="3600" dirty="0" err="1">
                <a:solidFill>
                  <a:srgbClr val="4264FF"/>
                </a:solidFill>
              </a:rPr>
              <a:t>안주환</a:t>
            </a:r>
            <a:endParaRPr kumimoji="1" lang="ko-KR" altLang="en-US" sz="3600" dirty="0">
              <a:solidFill>
                <a:srgbClr val="4264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C3A66-A8C3-E43D-AAA5-22E543BEE110}"/>
              </a:ext>
            </a:extLst>
          </p:cNvPr>
          <p:cNvSpPr txBox="1"/>
          <p:nvPr/>
        </p:nvSpPr>
        <p:spPr>
          <a:xfrm>
            <a:off x="3352800" y="2758737"/>
            <a:ext cx="856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</a:rPr>
              <a:t>미니 프로젝트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</a:rPr>
              <a:t> 팀 소개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A9B84-AEDE-FC0D-5D2C-CB09147291B4}"/>
              </a:ext>
            </a:extLst>
          </p:cNvPr>
          <p:cNvSpPr txBox="1"/>
          <p:nvPr/>
        </p:nvSpPr>
        <p:spPr>
          <a:xfrm>
            <a:off x="2895600" y="3220402"/>
            <a:ext cx="128016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900" b="1" dirty="0"/>
              <a:t>일편단심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B61687-7F43-6757-A2C5-080D14962E66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협업과 공유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 err="1"/>
              <a:t>깃허브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93BE072C-B9C8-2BF4-B59D-67486F0DD16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9" name="Object 111">
            <a:extLst>
              <a:ext uri="{FF2B5EF4-FFF2-40B4-BE49-F238E27FC236}">
                <a16:creationId xmlns:a16="http://schemas.microsoft.com/office/drawing/2014/main" id="{8AEF1016-F779-CDB0-D53C-14D1E56163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871" y="4544367"/>
            <a:ext cx="2123810" cy="6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D9AF2-FBDE-4375-912D-2A8C90C5BE06}"/>
              </a:ext>
            </a:extLst>
          </p:cNvPr>
          <p:cNvSpPr txBox="1"/>
          <p:nvPr/>
        </p:nvSpPr>
        <p:spPr>
          <a:xfrm>
            <a:off x="430281" y="3724754"/>
            <a:ext cx="4616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4264FF"/>
                </a:solidFill>
              </a:rPr>
              <a:t>2-2.</a:t>
            </a:r>
            <a:r>
              <a:rPr kumimoji="1" lang="ko-KR" altLang="en-US" sz="4400" b="1" dirty="0">
                <a:solidFill>
                  <a:srgbClr val="4264FF"/>
                </a:solidFill>
              </a:rPr>
              <a:t> 협업과 공유</a:t>
            </a:r>
          </a:p>
        </p:txBody>
      </p:sp>
      <p:pic>
        <p:nvPicPr>
          <p:cNvPr id="7" name="그림 6" descr="스크린샷, 텍스트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00EB5A1D-68CB-F70A-7D3B-2983679B6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2857500"/>
            <a:ext cx="1165835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3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6271" y="953112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0861" y="3904947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0" name="그림 9" descr="만화 영화, 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7B286622-BA9D-69F3-76E7-19407733A8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92" y="2857500"/>
            <a:ext cx="12353033" cy="60221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8" name="그림 7" descr="텍스트, 스크린샷, 명함, 만화 영화이(가) 표시된 사진&#10;&#10;자동 생성된 설명">
            <a:extLst>
              <a:ext uri="{FF2B5EF4-FFF2-40B4-BE49-F238E27FC236}">
                <a16:creationId xmlns:a16="http://schemas.microsoft.com/office/drawing/2014/main" id="{84035722-25AC-9C6A-9F22-1F391314B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87" y="3009900"/>
            <a:ext cx="12419464" cy="60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52074-1B3C-72E8-1222-997EE7A4B8FD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팀 소개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3669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3" name="그림 1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9702F914-8209-558A-DB20-2A929A801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3" y="2933700"/>
            <a:ext cx="12374752" cy="6019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2D824D-B4CC-D1AB-9500-C4BA194F4BD0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등록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2027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8" name="그림 7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DB65175-2386-5C80-FD19-2B375F80F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71" y="3061691"/>
            <a:ext cx="12382814" cy="6023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BC275-7B6E-CC4B-41B9-FDF181F702C9}"/>
              </a:ext>
            </a:extLst>
          </p:cNvPr>
          <p:cNvSpPr txBox="1"/>
          <p:nvPr/>
        </p:nvSpPr>
        <p:spPr>
          <a:xfrm>
            <a:off x="5344487" y="1193228"/>
            <a:ext cx="10004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팀원 소개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4574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0" name="그림 9" descr="텍스트, 스크린샷, 만화 영화, 운영 체제이(가) 표시된 사진&#10;&#10;자동 생성된 설명">
            <a:extLst>
              <a:ext uri="{FF2B5EF4-FFF2-40B4-BE49-F238E27FC236}">
                <a16:creationId xmlns:a16="http://schemas.microsoft.com/office/drawing/2014/main" id="{C5C3B9EF-320F-04CA-E68A-7CC9FD3D0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16" y="3021712"/>
            <a:ext cx="12467067" cy="6084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E153B-CDCF-CEB7-5241-8668B5E145A5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상세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4374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876190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704762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57143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D413FFC-E6A0-46AE-D3D0-F2D9E57CB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60" y="3013045"/>
            <a:ext cx="12161668" cy="5935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FF729-D1F8-C699-8B8E-64E774EB6A4E}"/>
              </a:ext>
            </a:extLst>
          </p:cNvPr>
          <p:cNvSpPr txBox="1"/>
          <p:nvPr/>
        </p:nvSpPr>
        <p:spPr>
          <a:xfrm>
            <a:off x="5392417" y="1139797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(gif)</a:t>
            </a:r>
            <a:endParaRPr kumimoji="1" lang="ko-KR" altLang="en-US" sz="60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FECB1C-B094-C82B-05FC-6DA5FBE9B700}"/>
              </a:ext>
            </a:extLst>
          </p:cNvPr>
          <p:cNvSpPr txBox="1"/>
          <p:nvPr/>
        </p:nvSpPr>
        <p:spPr>
          <a:xfrm>
            <a:off x="5358343" y="1096387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유튜브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9" name="그림 8" descr="텍스트, 만화 영화, 스크린샷, 디자인이(가) 표시된 사진&#10;&#10;자동 생성된 설명">
            <a:hlinkClick r:id="rId9"/>
            <a:extLst>
              <a:ext uri="{FF2B5EF4-FFF2-40B4-BE49-F238E27FC236}">
                <a16:creationId xmlns:a16="http://schemas.microsoft.com/office/drawing/2014/main" id="{B7CEB3D8-42BE-A3F0-D9D9-FC40E0F18C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279" y="3394095"/>
            <a:ext cx="10537001" cy="49673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752381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85714" cy="3190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374" y="2079608"/>
            <a:ext cx="6676190" cy="19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3407" y="3578773"/>
            <a:ext cx="6826788" cy="1678570"/>
            <a:chOff x="8093407" y="3578773"/>
            <a:chExt cx="6826788" cy="1678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4921" y="3500287"/>
              <a:ext cx="904762" cy="93333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297" y="3659306"/>
              <a:ext cx="2333333" cy="67619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8354" y="4270232"/>
              <a:ext cx="1952381" cy="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254" y="3448375"/>
            <a:ext cx="6059645" cy="313458"/>
            <a:chOff x="688254" y="3448375"/>
            <a:chExt cx="6059645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254" y="3448375"/>
              <a:ext cx="6059645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3407" y="6142026"/>
            <a:ext cx="6826785" cy="2178341"/>
            <a:chOff x="8093407" y="6142026"/>
            <a:chExt cx="6826785" cy="2178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4921" y="6063540"/>
              <a:ext cx="980952" cy="93333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97" y="6222563"/>
              <a:ext cx="2323810" cy="6761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8351" y="6833484"/>
              <a:ext cx="1952381" cy="16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5270" y="3588297"/>
            <a:ext cx="6826763" cy="1192598"/>
            <a:chOff x="13145270" y="3588297"/>
            <a:chExt cx="6826763" cy="1192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6784" y="3509811"/>
              <a:ext cx="990476" cy="93333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75144" y="3668830"/>
              <a:ext cx="2342857" cy="676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60192" y="4279753"/>
              <a:ext cx="1923810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5270" y="6151550"/>
            <a:ext cx="6826790" cy="2178341"/>
            <a:chOff x="13145270" y="6151550"/>
            <a:chExt cx="6826790" cy="21783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66784" y="6073063"/>
              <a:ext cx="980952" cy="93333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75144" y="6232087"/>
              <a:ext cx="2333333" cy="6761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60219" y="6843008"/>
              <a:ext cx="1971429" cy="160952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DB379C-2D3B-C819-507D-FBD177BD163E}"/>
              </a:ext>
            </a:extLst>
          </p:cNvPr>
          <p:cNvSpPr/>
          <p:nvPr/>
        </p:nvSpPr>
        <p:spPr>
          <a:xfrm>
            <a:off x="8995873" y="7353300"/>
            <a:ext cx="151972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0C9B4D-8A8B-410D-3F2F-2A311FF4D63F}"/>
              </a:ext>
            </a:extLst>
          </p:cNvPr>
          <p:cNvSpPr txBox="1"/>
          <p:nvPr/>
        </p:nvSpPr>
        <p:spPr>
          <a:xfrm>
            <a:off x="9023681" y="7335420"/>
            <a:ext cx="285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solidFill>
                  <a:srgbClr val="23232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2-2</a:t>
            </a:r>
            <a:r>
              <a:rPr kumimoji="1" lang="en-US" altLang="ko-KR" sz="2400" dirty="0">
                <a:solidFill>
                  <a:srgbClr val="23232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.</a:t>
            </a:r>
            <a:r>
              <a:rPr kumimoji="1" lang="ko-KR" altLang="en-US" sz="2400" dirty="0">
                <a:solidFill>
                  <a:srgbClr val="232323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 협업과 공유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7980" y="8670153"/>
            <a:ext cx="2918148" cy="231429"/>
            <a:chOff x="11137980" y="8670153"/>
            <a:chExt cx="2918148" cy="23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7980" y="8670153"/>
              <a:ext cx="2918148" cy="23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02" y="7602617"/>
            <a:ext cx="3150678" cy="231429"/>
            <a:chOff x="7987302" y="7602617"/>
            <a:chExt cx="3150678" cy="2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6646" y="6504001"/>
            <a:ext cx="2959482" cy="231429"/>
            <a:chOff x="11096646" y="6504001"/>
            <a:chExt cx="2959482" cy="2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7302" y="5421841"/>
            <a:ext cx="3150678" cy="231429"/>
            <a:chOff x="7987302" y="5421841"/>
            <a:chExt cx="3150678" cy="2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5800" y="3224655"/>
            <a:ext cx="2790845" cy="255078"/>
            <a:chOff x="6809524" y="3224655"/>
            <a:chExt cx="4287122" cy="23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9981" y="4338838"/>
            <a:ext cx="3981420" cy="304950"/>
            <a:chOff x="11029980" y="4338838"/>
            <a:chExt cx="6055735" cy="2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3133333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672" y="3059914"/>
            <a:ext cx="2704762" cy="7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3944373"/>
            <a:ext cx="2180952" cy="6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63"/>
            <a:ext cx="1819048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980" y="3004784"/>
            <a:ext cx="108000" cy="6171429"/>
            <a:chOff x="11029980" y="3004784"/>
            <a:chExt cx="108000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28585" y="2925886"/>
            <a:ext cx="897536" cy="897536"/>
            <a:chOff x="10628585" y="2925886"/>
            <a:chExt cx="897536" cy="897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7633" y="4015996"/>
            <a:ext cx="897536" cy="897536"/>
            <a:chOff x="10647633" y="4015996"/>
            <a:chExt cx="897536" cy="897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43116" y="5088787"/>
            <a:ext cx="897536" cy="897536"/>
            <a:chOff x="10643116" y="5088787"/>
            <a:chExt cx="897536" cy="8975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43116" y="6170948"/>
            <a:ext cx="897536" cy="897536"/>
            <a:chOff x="10643116" y="6170948"/>
            <a:chExt cx="897536" cy="897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2640" y="7269564"/>
            <a:ext cx="897536" cy="897536"/>
            <a:chOff x="10652640" y="7269564"/>
            <a:chExt cx="897536" cy="8975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47633" y="8357576"/>
            <a:ext cx="897536" cy="897536"/>
            <a:chOff x="10647633" y="8357576"/>
            <a:chExt cx="897536" cy="8975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8357576"/>
              <a:ext cx="897536" cy="89753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21459" y="7770639"/>
            <a:ext cx="1104762" cy="4476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07417" y="8869772"/>
            <a:ext cx="1657143" cy="4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2B7DD4-43DD-47E3-D9E9-BE17D5BD005F}"/>
              </a:ext>
            </a:extLst>
          </p:cNvPr>
          <p:cNvSpPr txBox="1"/>
          <p:nvPr/>
        </p:nvSpPr>
        <p:spPr>
          <a:xfrm>
            <a:off x="11646245" y="3931143"/>
            <a:ext cx="202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10.04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10.06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9099E-5D85-5BF8-0E8C-BF7946F94346}"/>
              </a:ext>
            </a:extLst>
          </p:cNvPr>
          <p:cNvSpPr txBox="1"/>
          <p:nvPr/>
        </p:nvSpPr>
        <p:spPr>
          <a:xfrm>
            <a:off x="11550176" y="4580434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와이어 프레임 의견 통일하기</a:t>
            </a: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942D-4962-4F13-980A-0B4990296648}"/>
              </a:ext>
            </a:extLst>
          </p:cNvPr>
          <p:cNvSpPr txBox="1"/>
          <p:nvPr/>
        </p:nvSpPr>
        <p:spPr>
          <a:xfrm>
            <a:off x="7987302" y="5024482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10.07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10.09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9CD5A-1A5B-3371-800D-D79E7D1D5703}"/>
              </a:ext>
            </a:extLst>
          </p:cNvPr>
          <p:cNvSpPr txBox="1"/>
          <p:nvPr/>
        </p:nvSpPr>
        <p:spPr>
          <a:xfrm>
            <a:off x="8281892" y="2838818"/>
            <a:ext cx="34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09.26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10.03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418A4-7F28-2A6E-65D0-4F4ED2BCB2E9}"/>
              </a:ext>
            </a:extLst>
          </p:cNvPr>
          <p:cNvSpPr txBox="1"/>
          <p:nvPr/>
        </p:nvSpPr>
        <p:spPr>
          <a:xfrm>
            <a:off x="8305800" y="3442512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프로젝트 기획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63152-A465-0FEF-3149-957CF0BC7D14}"/>
              </a:ext>
            </a:extLst>
          </p:cNvPr>
          <p:cNvSpPr txBox="1"/>
          <p:nvPr/>
        </p:nvSpPr>
        <p:spPr>
          <a:xfrm>
            <a:off x="8011728" y="5628821"/>
            <a:ext cx="279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차 개발 및 테스트</a:t>
            </a:r>
            <a:endParaRPr kumimoji="1"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9A45C-AA34-2BAF-A36A-D86926283E6C}"/>
              </a:ext>
            </a:extLst>
          </p:cNvPr>
          <p:cNvSpPr txBox="1"/>
          <p:nvPr/>
        </p:nvSpPr>
        <p:spPr>
          <a:xfrm>
            <a:off x="11617634" y="8252301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10.11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CB2F3-356F-F3DE-61B8-3CEE844E4256}"/>
              </a:ext>
            </a:extLst>
          </p:cNvPr>
          <p:cNvSpPr txBox="1"/>
          <p:nvPr/>
        </p:nvSpPr>
        <p:spPr>
          <a:xfrm>
            <a:off x="11617634" y="6733668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차 개발 및 테스트</a:t>
            </a:r>
            <a:endParaRPr kumimoji="1"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B0301-361C-60B2-0236-D23C13AA3A53}"/>
              </a:ext>
            </a:extLst>
          </p:cNvPr>
          <p:cNvSpPr txBox="1"/>
          <p:nvPr/>
        </p:nvSpPr>
        <p:spPr>
          <a:xfrm>
            <a:off x="11547832" y="6090498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10.09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10.10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BADDA-15B2-ABA3-D25A-4610CF410BB9}"/>
              </a:ext>
            </a:extLst>
          </p:cNvPr>
          <p:cNvSpPr txBox="1"/>
          <p:nvPr/>
        </p:nvSpPr>
        <p:spPr>
          <a:xfrm>
            <a:off x="7990946" y="7204661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10.10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7732" y="2781917"/>
            <a:ext cx="2685714" cy="904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9963" y="2782800"/>
            <a:ext cx="2876190" cy="9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7" y="4817163"/>
            <a:ext cx="1819048" cy="6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1190" y="3853028"/>
            <a:ext cx="2695238" cy="790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173200" y="5011881"/>
            <a:ext cx="1611684" cy="1003768"/>
            <a:chOff x="14170610" y="4879593"/>
            <a:chExt cx="1611684" cy="100376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70610" y="4879593"/>
              <a:ext cx="1611684" cy="10037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18481" y="5030928"/>
            <a:ext cx="905250" cy="905250"/>
            <a:chOff x="13415891" y="4898640"/>
            <a:chExt cx="905250" cy="9052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11629" y="3683978"/>
            <a:ext cx="936014" cy="1281448"/>
            <a:chOff x="12509039" y="3551690"/>
            <a:chExt cx="936014" cy="12814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72488" y="3729584"/>
            <a:ext cx="828501" cy="1137941"/>
            <a:chOff x="13469898" y="3597296"/>
            <a:chExt cx="828501" cy="113794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41700" y="3767419"/>
            <a:ext cx="1075438" cy="1158164"/>
            <a:chOff x="14339110" y="3635131"/>
            <a:chExt cx="1075438" cy="11581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514125" y="5020520"/>
            <a:ext cx="885899" cy="933971"/>
            <a:chOff x="12511535" y="4888232"/>
            <a:chExt cx="885899" cy="9339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11535" y="4888232"/>
              <a:ext cx="885899" cy="933971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91101" y="6657278"/>
            <a:ext cx="1619048" cy="90476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6004687" y="7758040"/>
            <a:ext cx="1283630" cy="1026904"/>
            <a:chOff x="6200763" y="7433641"/>
            <a:chExt cx="1283630" cy="102690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00763" y="7433641"/>
              <a:ext cx="1283630" cy="102690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335818" y="8861362"/>
            <a:ext cx="1202761" cy="1181283"/>
            <a:chOff x="9892618" y="7349850"/>
            <a:chExt cx="1202761" cy="118128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92618" y="7349850"/>
              <a:ext cx="1202761" cy="118128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841539" y="6371898"/>
            <a:ext cx="11740687" cy="24042"/>
            <a:chOff x="5841539" y="6371898"/>
            <a:chExt cx="11740687" cy="24042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pic>
        <p:nvPicPr>
          <p:cNvPr id="2050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3662C22A-9E8D-6A6A-F88D-20664DB6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22" y="3707565"/>
            <a:ext cx="3497280" cy="12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이너트립 게더타운 워크샵 - 이너트립">
            <a:extLst>
              <a:ext uri="{FF2B5EF4-FFF2-40B4-BE49-F238E27FC236}">
                <a16:creationId xmlns:a16="http://schemas.microsoft.com/office/drawing/2014/main" id="{11160E21-236B-29F3-4519-F41A9968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35" y="8938552"/>
            <a:ext cx="1046134" cy="10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sual Studio Code Logo PNG Transparent &amp; SVG Vector - Freebie Supply">
            <a:extLst>
              <a:ext uri="{FF2B5EF4-FFF2-40B4-BE49-F238E27FC236}">
                <a16:creationId xmlns:a16="http://schemas.microsoft.com/office/drawing/2014/main" id="{87D0C2C8-952B-47E9-B228-833D83133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96" y="7693185"/>
            <a:ext cx="1382708" cy="103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33333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7" y="3944373"/>
            <a:ext cx="2180952" cy="6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672" y="4759066"/>
            <a:ext cx="2342857" cy="7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6630" y="5850398"/>
            <a:ext cx="2144118" cy="3258846"/>
            <a:chOff x="8026630" y="5850398"/>
            <a:chExt cx="2144118" cy="32588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6630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6457" y="5850398"/>
            <a:ext cx="2144118" cy="3275653"/>
            <a:chOff x="5536457" y="5850398"/>
            <a:chExt cx="2144118" cy="3275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6457" y="5850398"/>
              <a:ext cx="2144118" cy="3275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6803" y="5850398"/>
            <a:ext cx="2144118" cy="3258846"/>
            <a:chOff x="10516803" y="5850398"/>
            <a:chExt cx="2144118" cy="325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803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976" y="5850398"/>
            <a:ext cx="2144118" cy="3258846"/>
            <a:chOff x="13006976" y="5850398"/>
            <a:chExt cx="2144118" cy="32588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976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43873" y="4481172"/>
            <a:ext cx="686925" cy="112576"/>
            <a:chOff x="11243873" y="4481172"/>
            <a:chExt cx="686925" cy="1125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243873" y="4481172"/>
              <a:ext cx="686925" cy="112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1599" y="4825311"/>
            <a:ext cx="9900465" cy="155353"/>
            <a:chOff x="6621599" y="4825311"/>
            <a:chExt cx="9900465" cy="1553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1599" y="4825311"/>
              <a:ext cx="9900465" cy="155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8432" y="5131924"/>
            <a:ext cx="608430" cy="117906"/>
            <a:chOff x="6328432" y="5131924"/>
            <a:chExt cx="608430" cy="1179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328432" y="5131924"/>
              <a:ext cx="608430" cy="117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04419" y="5139389"/>
            <a:ext cx="613574" cy="111777"/>
            <a:chOff x="8804419" y="5139389"/>
            <a:chExt cx="613574" cy="1117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4419" y="5139389"/>
              <a:ext cx="613574" cy="11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88420" y="5126228"/>
            <a:ext cx="602690" cy="112079"/>
            <a:chOff x="11288420" y="5126228"/>
            <a:chExt cx="602690" cy="112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1288420" y="5126228"/>
              <a:ext cx="602690" cy="1120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66980" y="5124228"/>
            <a:ext cx="602690" cy="116079"/>
            <a:chOff x="13766980" y="5124228"/>
            <a:chExt cx="602690" cy="116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76698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64830" y="5332945"/>
            <a:ext cx="1087372" cy="1087372"/>
            <a:chOff x="6064830" y="5332945"/>
            <a:chExt cx="1087372" cy="10873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4830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55003" y="5332945"/>
            <a:ext cx="1087372" cy="1087372"/>
            <a:chOff x="8555003" y="5332945"/>
            <a:chExt cx="1087372" cy="10873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5003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45176" y="5332945"/>
            <a:ext cx="1087372" cy="1087372"/>
            <a:chOff x="11045176" y="5332945"/>
            <a:chExt cx="1087372" cy="10873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45176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35349" y="5332945"/>
            <a:ext cx="1087372" cy="1087372"/>
            <a:chOff x="13535349" y="5332945"/>
            <a:chExt cx="1087372" cy="10873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35349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72928" y="3416453"/>
            <a:ext cx="3828815" cy="979762"/>
            <a:chOff x="9672928" y="3416453"/>
            <a:chExt cx="3828815" cy="97976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2928" y="3416453"/>
              <a:ext cx="3828815" cy="97976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8381" y="3372308"/>
            <a:ext cx="3228571" cy="112381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204410" y="5124228"/>
            <a:ext cx="602690" cy="116079"/>
            <a:chOff x="16204410" y="5124228"/>
            <a:chExt cx="602690" cy="1160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620441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450005" y="5850398"/>
            <a:ext cx="2144118" cy="3258846"/>
            <a:chOff x="15450005" y="5850398"/>
            <a:chExt cx="2144118" cy="32588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0005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978378" y="5332945"/>
            <a:ext cx="1087372" cy="1087372"/>
            <a:chOff x="15978378" y="5332945"/>
            <a:chExt cx="1087372" cy="108737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78378" y="5332945"/>
              <a:ext cx="1087372" cy="10873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470940-18C4-06C0-65DE-3DAC6A82D830}"/>
              </a:ext>
            </a:extLst>
          </p:cNvPr>
          <p:cNvSpPr txBox="1"/>
          <p:nvPr/>
        </p:nvSpPr>
        <p:spPr>
          <a:xfrm>
            <a:off x="5918702" y="8458948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김은채</a:t>
            </a:r>
            <a:endParaRPr kumimoji="1" lang="ko-KR" altLang="en-US" sz="3200" dirty="0">
              <a:solidFill>
                <a:srgbClr val="525151"/>
              </a:solidFill>
              <a:latin typeface="NanumMyeongjo" panose="02000300000000000000" pitchFamily="2" charset="-127"/>
              <a:ea typeface="NanumMyeongjo" panose="02000300000000000000" pitchFamily="2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0C9870-1D94-D147-C6F4-0B85DF57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16" y="530447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12312-4719-D51A-D0B2-63A028162D2B}"/>
              </a:ext>
            </a:extLst>
          </p:cNvPr>
          <p:cNvSpPr txBox="1"/>
          <p:nvPr/>
        </p:nvSpPr>
        <p:spPr>
          <a:xfrm>
            <a:off x="8475358" y="8452768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박승주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D5C3E-0211-C421-BA97-8EDA80B83C3D}"/>
              </a:ext>
            </a:extLst>
          </p:cNvPr>
          <p:cNvSpPr txBox="1"/>
          <p:nvPr/>
        </p:nvSpPr>
        <p:spPr>
          <a:xfrm>
            <a:off x="10917380" y="8411710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박정환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B533B-D545-A13F-79F0-C758AD017F5C}"/>
              </a:ext>
            </a:extLst>
          </p:cNvPr>
          <p:cNvSpPr txBox="1"/>
          <p:nvPr/>
        </p:nvSpPr>
        <p:spPr>
          <a:xfrm>
            <a:off x="13358488" y="8413711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정영도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0EC35-695A-C800-F67D-55B553299D83}"/>
              </a:ext>
            </a:extLst>
          </p:cNvPr>
          <p:cNvSpPr txBox="1"/>
          <p:nvPr/>
        </p:nvSpPr>
        <p:spPr>
          <a:xfrm>
            <a:off x="15795918" y="8411709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안주환</a:t>
            </a:r>
            <a:endParaRPr kumimoji="1" lang="ko-KR" altLang="en-US" sz="3200" dirty="0">
              <a:solidFill>
                <a:srgbClr val="525151"/>
              </a:solidFill>
              <a:latin typeface="NanumMyeongjo" panose="02000300000000000000" pitchFamily="2" charset="-127"/>
              <a:ea typeface="NanumMyeongjo" panose="02000300000000000000" pitchFamily="2" charset="-127"/>
            </a:endParaRPr>
          </a:p>
        </p:txBody>
      </p:sp>
      <p:pic>
        <p:nvPicPr>
          <p:cNvPr id="1028" name="Picture 4" descr="...">
            <a:extLst>
              <a:ext uri="{FF2B5EF4-FFF2-40B4-BE49-F238E27FC236}">
                <a16:creationId xmlns:a16="http://schemas.microsoft.com/office/drawing/2014/main" id="{BC30F083-112F-DEDE-EFE2-FB9E9D70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37298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...">
            <a:extLst>
              <a:ext uri="{FF2B5EF4-FFF2-40B4-BE49-F238E27FC236}">
                <a16:creationId xmlns:a16="http://schemas.microsoft.com/office/drawing/2014/main" id="{2C003688-402B-2CDA-8876-6473B87C2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642" y="537298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...">
            <a:extLst>
              <a:ext uri="{FF2B5EF4-FFF2-40B4-BE49-F238E27FC236}">
                <a16:creationId xmlns:a16="http://schemas.microsoft.com/office/drawing/2014/main" id="{23BD427F-DEEE-2EA2-1A89-2B72531A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05" y="6116342"/>
            <a:ext cx="2144118" cy="25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스크린샷, 픽셀이(가) 표시된 사진&#10;&#10;자동 생성된 설명">
            <a:extLst>
              <a:ext uri="{FF2B5EF4-FFF2-40B4-BE49-F238E27FC236}">
                <a16:creationId xmlns:a16="http://schemas.microsoft.com/office/drawing/2014/main" id="{B3C1D75D-DED3-6979-9FFF-3CFE43257E3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backgroundMark x1="73077" y1="38947" x2="75000" y2="64211"/>
                        <a14:backgroundMark x1="18681" y1="41842" x2="17308" y2="71842"/>
                        <a14:backgroundMark x1="24725" y1="44737" x2="24176" y2="71579"/>
                        <a14:backgroundMark x1="24176" y1="71579" x2="23901" y2="72368"/>
                        <a14:backgroundMark x1="23352" y1="40263" x2="24725" y2="56316"/>
                        <a14:backgroundMark x1="83242" y1="62632" x2="83242" y2="82105"/>
                        <a14:backgroundMark x1="22253" y1="51579" x2="26374" y2="59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90" y="6142675"/>
            <a:ext cx="2311400" cy="2413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EC8636-563E-62A3-73D1-3D1F89ADB166}"/>
              </a:ext>
            </a:extLst>
          </p:cNvPr>
          <p:cNvSpPr txBox="1"/>
          <p:nvPr/>
        </p:nvSpPr>
        <p:spPr>
          <a:xfrm>
            <a:off x="6246887" y="5685953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3F31DB-29CE-398C-9879-C6C6CD7C9C33}"/>
              </a:ext>
            </a:extLst>
          </p:cNvPr>
          <p:cNvSpPr txBox="1"/>
          <p:nvPr/>
        </p:nvSpPr>
        <p:spPr>
          <a:xfrm>
            <a:off x="8684651" y="5685953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C0190-F09D-786A-8594-C2441EF256EC}"/>
              </a:ext>
            </a:extLst>
          </p:cNvPr>
          <p:cNvSpPr txBox="1"/>
          <p:nvPr/>
        </p:nvSpPr>
        <p:spPr>
          <a:xfrm>
            <a:off x="11166780" y="5658957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09BDD-B706-AAE5-CA8B-A92A3C726FFB}"/>
              </a:ext>
            </a:extLst>
          </p:cNvPr>
          <p:cNvSpPr txBox="1"/>
          <p:nvPr/>
        </p:nvSpPr>
        <p:spPr>
          <a:xfrm>
            <a:off x="16118913" y="5685953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rgbClr val="5B5852"/>
                </a:solidFill>
              </a:rPr>
              <a:t>팀원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E7BAB6-A735-C0CB-9FF6-A4D091AB908E}"/>
              </a:ext>
            </a:extLst>
          </p:cNvPr>
          <p:cNvSpPr txBox="1"/>
          <p:nvPr/>
        </p:nvSpPr>
        <p:spPr>
          <a:xfrm>
            <a:off x="13654584" y="5645096"/>
            <a:ext cx="848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rgbClr val="5B5852"/>
                </a:solidFill>
              </a:rPr>
              <a:t>팀장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7943" y="3043895"/>
            <a:ext cx="13676190" cy="4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53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98" y="4594022"/>
            <a:ext cx="2904762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4" name="그룹 1027">
            <a:extLst>
              <a:ext uri="{FF2B5EF4-FFF2-40B4-BE49-F238E27FC236}">
                <a16:creationId xmlns:a16="http://schemas.microsoft.com/office/drawing/2014/main" id="{10E76A56-4337-C55B-B7C3-4D285EB52A73}"/>
              </a:ext>
            </a:extLst>
          </p:cNvPr>
          <p:cNvGrpSpPr/>
          <p:nvPr/>
        </p:nvGrpSpPr>
        <p:grpSpPr>
          <a:xfrm>
            <a:off x="13563600" y="7195207"/>
            <a:ext cx="2130647" cy="2130647"/>
            <a:chOff x="15381511" y="6385045"/>
            <a:chExt cx="2130647" cy="2130647"/>
          </a:xfrm>
        </p:grpSpPr>
        <p:pic>
          <p:nvPicPr>
            <p:cNvPr id="5" name="Object 93">
              <a:extLst>
                <a:ext uri="{FF2B5EF4-FFF2-40B4-BE49-F238E27FC236}">
                  <a16:creationId xmlns:a16="http://schemas.microsoft.com/office/drawing/2014/main" id="{E7747DB9-55E7-1494-1535-E1A02C88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81511" y="6385045"/>
              <a:ext cx="2130647" cy="2130647"/>
            </a:xfrm>
            <a:prstGeom prst="rect">
              <a:avLst/>
            </a:prstGeom>
          </p:spPr>
        </p:pic>
      </p:grpSp>
      <p:grpSp>
        <p:nvGrpSpPr>
          <p:cNvPr id="7" name="그룹 1024">
            <a:extLst>
              <a:ext uri="{FF2B5EF4-FFF2-40B4-BE49-F238E27FC236}">
                <a16:creationId xmlns:a16="http://schemas.microsoft.com/office/drawing/2014/main" id="{6EAA3EB9-8F33-F54A-E3AA-9C4A21391540}"/>
              </a:ext>
            </a:extLst>
          </p:cNvPr>
          <p:cNvGrpSpPr/>
          <p:nvPr/>
        </p:nvGrpSpPr>
        <p:grpSpPr>
          <a:xfrm>
            <a:off x="6913242" y="7191743"/>
            <a:ext cx="2119792" cy="2119792"/>
            <a:chOff x="8043040" y="6379939"/>
            <a:chExt cx="2119792" cy="2119792"/>
          </a:xfrm>
        </p:grpSpPr>
        <p:pic>
          <p:nvPicPr>
            <p:cNvPr id="13" name="Object 84">
              <a:extLst>
                <a:ext uri="{FF2B5EF4-FFF2-40B4-BE49-F238E27FC236}">
                  <a16:creationId xmlns:a16="http://schemas.microsoft.com/office/drawing/2014/main" id="{85C74D27-8AD0-1AE5-EE64-15E4F695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3040" y="6379939"/>
              <a:ext cx="2119792" cy="2119792"/>
            </a:xfrm>
            <a:prstGeom prst="rect">
              <a:avLst/>
            </a:prstGeom>
          </p:spPr>
        </p:pic>
      </p:grpSp>
      <p:grpSp>
        <p:nvGrpSpPr>
          <p:cNvPr id="15" name="그룹 1026">
            <a:extLst>
              <a:ext uri="{FF2B5EF4-FFF2-40B4-BE49-F238E27FC236}">
                <a16:creationId xmlns:a16="http://schemas.microsoft.com/office/drawing/2014/main" id="{6036815D-452E-65F2-098A-B3AB32F967D2}"/>
              </a:ext>
            </a:extLst>
          </p:cNvPr>
          <p:cNvGrpSpPr/>
          <p:nvPr/>
        </p:nvGrpSpPr>
        <p:grpSpPr>
          <a:xfrm>
            <a:off x="9773578" y="2810987"/>
            <a:ext cx="2629157" cy="2629157"/>
            <a:chOff x="10227891" y="6155719"/>
            <a:chExt cx="2629157" cy="2629157"/>
          </a:xfrm>
        </p:grpSpPr>
        <p:pic>
          <p:nvPicPr>
            <p:cNvPr id="16" name="Object 90">
              <a:extLst>
                <a:ext uri="{FF2B5EF4-FFF2-40B4-BE49-F238E27FC236}">
                  <a16:creationId xmlns:a16="http://schemas.microsoft.com/office/drawing/2014/main" id="{2D7A1E0D-5F24-3F60-DC8F-FCEB7B829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7891" y="6155719"/>
              <a:ext cx="2629157" cy="262915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A7D6AC-B2E4-C9BB-2AD6-92381FE1BA23}"/>
              </a:ext>
            </a:extLst>
          </p:cNvPr>
          <p:cNvSpPr txBox="1"/>
          <p:nvPr/>
        </p:nvSpPr>
        <p:spPr>
          <a:xfrm>
            <a:off x="9925978" y="2533888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소개하고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23E9-70CE-D1E3-B4E3-516EDBD93212}"/>
              </a:ext>
            </a:extLst>
          </p:cNvPr>
          <p:cNvSpPr txBox="1"/>
          <p:nvPr/>
        </p:nvSpPr>
        <p:spPr>
          <a:xfrm>
            <a:off x="6786462" y="6711203"/>
            <a:ext cx="2570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친해지고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DCF31-DE6D-A589-06F8-76A45404F70D}"/>
              </a:ext>
            </a:extLst>
          </p:cNvPr>
          <p:cNvSpPr txBox="1"/>
          <p:nvPr/>
        </p:nvSpPr>
        <p:spPr>
          <a:xfrm>
            <a:off x="13343621" y="6582143"/>
            <a:ext cx="2570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이해하기</a:t>
            </a:r>
          </a:p>
        </p:txBody>
      </p:sp>
      <p:sp>
        <p:nvSpPr>
          <p:cNvPr id="24" name="왼쪽/오른쪽 화살표[L] 23">
            <a:extLst>
              <a:ext uri="{FF2B5EF4-FFF2-40B4-BE49-F238E27FC236}">
                <a16:creationId xmlns:a16="http://schemas.microsoft.com/office/drawing/2014/main" id="{AA28ECAA-D80C-3AE7-BAF8-0FD2487581FC}"/>
              </a:ext>
            </a:extLst>
          </p:cNvPr>
          <p:cNvSpPr/>
          <p:nvPr/>
        </p:nvSpPr>
        <p:spPr>
          <a:xfrm rot="19345493">
            <a:off x="7609032" y="5150623"/>
            <a:ext cx="2286000" cy="612199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왼쪽/오른쪽 화살표[L] 24">
            <a:extLst>
              <a:ext uri="{FF2B5EF4-FFF2-40B4-BE49-F238E27FC236}">
                <a16:creationId xmlns:a16="http://schemas.microsoft.com/office/drawing/2014/main" id="{A5082008-3897-739E-0C8E-0C9D5419520A}"/>
              </a:ext>
            </a:extLst>
          </p:cNvPr>
          <p:cNvSpPr/>
          <p:nvPr/>
        </p:nvSpPr>
        <p:spPr>
          <a:xfrm rot="2027813">
            <a:off x="12268046" y="5012321"/>
            <a:ext cx="2286000" cy="654187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31B7FDB2-07D3-728F-ECC2-E42E1B51959D}"/>
              </a:ext>
            </a:extLst>
          </p:cNvPr>
          <p:cNvSpPr/>
          <p:nvPr/>
        </p:nvSpPr>
        <p:spPr>
          <a:xfrm>
            <a:off x="9322430" y="8119776"/>
            <a:ext cx="3749333" cy="769619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하트[H] 28">
            <a:extLst>
              <a:ext uri="{FF2B5EF4-FFF2-40B4-BE49-F238E27FC236}">
                <a16:creationId xmlns:a16="http://schemas.microsoft.com/office/drawing/2014/main" id="{181033DE-2CB2-2AE8-3172-03D16A9DFFB3}"/>
              </a:ext>
            </a:extLst>
          </p:cNvPr>
          <p:cNvSpPr/>
          <p:nvPr/>
        </p:nvSpPr>
        <p:spPr>
          <a:xfrm>
            <a:off x="9978316" y="5705017"/>
            <a:ext cx="2362200" cy="1897832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6DBD4-AA4A-4DD7-F416-5D6996B7DA54}"/>
              </a:ext>
            </a:extLst>
          </p:cNvPr>
          <p:cNvSpPr txBox="1"/>
          <p:nvPr/>
        </p:nvSpPr>
        <p:spPr>
          <a:xfrm>
            <a:off x="10655930" y="6390270"/>
            <a:ext cx="108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위함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2"/>
            <a:ext cx="2085714" cy="19142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82"/>
            <a:ext cx="2123810" cy="6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3" y="3897904"/>
            <a:ext cx="269523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074" name="Picture 2" descr="오늘은 세계 이모티콘의 날&quot; 애플 '미모티콘' 새 옷 입는다 &lt; 콘텐츠 &lt; 뉴스 &lt; 기사본문 - 테크M">
            <a:extLst>
              <a:ext uri="{FF2B5EF4-FFF2-40B4-BE49-F238E27FC236}">
                <a16:creationId xmlns:a16="http://schemas.microsoft.com/office/drawing/2014/main" id="{A7912335-DF97-902A-B42C-D1C93AEB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5630156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형 설명선[O] 11">
            <a:extLst>
              <a:ext uri="{FF2B5EF4-FFF2-40B4-BE49-F238E27FC236}">
                <a16:creationId xmlns:a16="http://schemas.microsoft.com/office/drawing/2014/main" id="{9A6A1322-B29B-A7DF-A3F0-5A5B40C9EFE6}"/>
              </a:ext>
            </a:extLst>
          </p:cNvPr>
          <p:cNvSpPr/>
          <p:nvPr/>
        </p:nvSpPr>
        <p:spPr>
          <a:xfrm>
            <a:off x="10418846" y="2619475"/>
            <a:ext cx="6302003" cy="5495825"/>
          </a:xfrm>
          <a:prstGeom prst="wedgeEllipseCallout">
            <a:avLst>
              <a:gd name="adj1" fmla="val -66757"/>
              <a:gd name="adj2" fmla="val 408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58244-B593-223A-6D19-CCD78767CE00}"/>
              </a:ext>
            </a:extLst>
          </p:cNvPr>
          <p:cNvSpPr txBox="1"/>
          <p:nvPr/>
        </p:nvSpPr>
        <p:spPr>
          <a:xfrm>
            <a:off x="11465094" y="3621561"/>
            <a:ext cx="4155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/>
              <a:t>우리 팀의 </a:t>
            </a:r>
            <a:r>
              <a:rPr kumimoji="1" lang="ko-KR" altLang="en-US" sz="4000" dirty="0">
                <a:solidFill>
                  <a:srgbClr val="FF0000"/>
                </a:solidFill>
              </a:rPr>
              <a:t>역량</a:t>
            </a:r>
            <a:r>
              <a:rPr kumimoji="1" lang="ko-KR" altLang="en-US" sz="4000" dirty="0"/>
              <a:t>을 소개하고</a:t>
            </a:r>
            <a:br>
              <a:rPr kumimoji="1" lang="en-US" altLang="ko-KR" sz="4000" dirty="0"/>
            </a:br>
            <a:r>
              <a:rPr kumimoji="1" lang="ko-KR" altLang="en-US" sz="4000" dirty="0">
                <a:solidFill>
                  <a:srgbClr val="00B0F0"/>
                </a:solidFill>
              </a:rPr>
              <a:t>협업 능력</a:t>
            </a:r>
            <a:r>
              <a:rPr kumimoji="1" lang="ko-KR" altLang="en-US" sz="4000" dirty="0"/>
              <a:t>을 웹사이트를 통해 </a:t>
            </a:r>
            <a:r>
              <a:rPr kumimoji="1" lang="ko-KR" altLang="en-US" sz="4000" dirty="0">
                <a:highlight>
                  <a:srgbClr val="FFFF00"/>
                </a:highlight>
              </a:rPr>
              <a:t>효과적</a:t>
            </a:r>
            <a:r>
              <a:rPr kumimoji="1" lang="ko-KR" altLang="en-US" sz="4000" dirty="0"/>
              <a:t>으로 전달하자</a:t>
            </a:r>
            <a:r>
              <a:rPr kumimoji="1" lang="en-US" altLang="ko-KR" sz="4000" dirty="0"/>
              <a:t>!</a:t>
            </a:r>
            <a:endParaRPr kumimoji="1" lang="ko-KR" alt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9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76190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95238" cy="27428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78BBD0-9230-7116-E677-EA02401597B3}"/>
              </a:ext>
            </a:extLst>
          </p:cNvPr>
          <p:cNvSpPr/>
          <p:nvPr/>
        </p:nvSpPr>
        <p:spPr>
          <a:xfrm>
            <a:off x="11470859" y="5554793"/>
            <a:ext cx="2473741" cy="807907"/>
          </a:xfrm>
          <a:prstGeom prst="rect">
            <a:avLst/>
          </a:prstGeom>
          <a:solidFill>
            <a:srgbClr val="3F5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D1E85-8072-93F1-4641-62D0A06EBA46}"/>
              </a:ext>
            </a:extLst>
          </p:cNvPr>
          <p:cNvSpPr txBox="1"/>
          <p:nvPr/>
        </p:nvSpPr>
        <p:spPr>
          <a:xfrm>
            <a:off x="11470859" y="54483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2-2.</a:t>
            </a:r>
            <a:r>
              <a:rPr kumimoji="1" lang="ko-KR" altLang="en-US" sz="36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협업과 공유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80952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9144" y="4771545"/>
            <a:ext cx="1165232" cy="1165232"/>
            <a:chOff x="5500457" y="3054552"/>
            <a:chExt cx="1165232" cy="116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054552"/>
              <a:ext cx="1165232" cy="116523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372269" y="4744405"/>
            <a:ext cx="2223092" cy="1136556"/>
            <a:chOff x="6917798" y="5908802"/>
            <a:chExt cx="2223092" cy="11365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7798" y="5908802"/>
              <a:ext cx="2223092" cy="1136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15392" y="6143381"/>
            <a:ext cx="2246274" cy="1148408"/>
            <a:chOff x="6906553" y="7130401"/>
            <a:chExt cx="2246274" cy="11484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6553" y="7130401"/>
              <a:ext cx="2246274" cy="11484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163800" y="4732490"/>
            <a:ext cx="2240046" cy="1145224"/>
            <a:chOff x="9543734" y="4649283"/>
            <a:chExt cx="2240046" cy="11452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675180" y="6065129"/>
            <a:ext cx="1075065" cy="836594"/>
            <a:chOff x="8258803" y="8567933"/>
            <a:chExt cx="1075065" cy="836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8258803" y="8567933"/>
              <a:ext cx="1075065" cy="836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0261122" y="4819987"/>
            <a:ext cx="316564" cy="949094"/>
            <a:chOff x="12566226" y="8674893"/>
            <a:chExt cx="316564" cy="94909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16624" y="2988581"/>
            <a:ext cx="3045892" cy="2889133"/>
            <a:chOff x="516624" y="2988581"/>
            <a:chExt cx="3045892" cy="2889133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3244" y="2988581"/>
              <a:ext cx="2304762" cy="79047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624" y="4507507"/>
              <a:ext cx="1561905" cy="609524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3244" y="5268190"/>
              <a:ext cx="2123810" cy="609524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2992" y="3799763"/>
              <a:ext cx="2409524" cy="6095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F70C8-D5CC-2AE0-18C4-9379F45C84B4}"/>
              </a:ext>
            </a:extLst>
          </p:cNvPr>
          <p:cNvSpPr txBox="1"/>
          <p:nvPr/>
        </p:nvSpPr>
        <p:spPr>
          <a:xfrm>
            <a:off x="7818212" y="5092551"/>
            <a:ext cx="16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글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BDAD9-36AD-A927-850E-AB05C3469F40}"/>
              </a:ext>
            </a:extLst>
          </p:cNvPr>
          <p:cNvSpPr txBox="1"/>
          <p:nvPr/>
        </p:nvSpPr>
        <p:spPr>
          <a:xfrm>
            <a:off x="10212709" y="6475800"/>
            <a:ext cx="20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댓글 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7CB30-1606-AC27-C767-4159E9D5DC8B}"/>
              </a:ext>
            </a:extLst>
          </p:cNvPr>
          <p:cNvSpPr txBox="1"/>
          <p:nvPr/>
        </p:nvSpPr>
        <p:spPr>
          <a:xfrm>
            <a:off x="15595968" y="5043492"/>
            <a:ext cx="16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글 수정</a:t>
            </a:r>
          </a:p>
        </p:txBody>
      </p:sp>
      <p:grpSp>
        <p:nvGrpSpPr>
          <p:cNvPr id="11" name="그룹 1031">
            <a:extLst>
              <a:ext uri="{FF2B5EF4-FFF2-40B4-BE49-F238E27FC236}">
                <a16:creationId xmlns:a16="http://schemas.microsoft.com/office/drawing/2014/main" id="{13F1B09B-C356-5AA3-6F3B-F3AEA7B04057}"/>
              </a:ext>
            </a:extLst>
          </p:cNvPr>
          <p:cNvGrpSpPr/>
          <p:nvPr/>
        </p:nvGrpSpPr>
        <p:grpSpPr>
          <a:xfrm>
            <a:off x="14263547" y="4805107"/>
            <a:ext cx="316564" cy="949094"/>
            <a:chOff x="12566226" y="8674893"/>
            <a:chExt cx="316564" cy="949094"/>
          </a:xfrm>
        </p:grpSpPr>
        <p:pic>
          <p:nvPicPr>
            <p:cNvPr id="13" name="Object 96">
              <a:extLst>
                <a:ext uri="{FF2B5EF4-FFF2-40B4-BE49-F238E27FC236}">
                  <a16:creationId xmlns:a16="http://schemas.microsoft.com/office/drawing/2014/main" id="{CFB4C5E9-33F9-B44B-6D45-6C673DB7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4" name="그룹 1016">
            <a:extLst>
              <a:ext uri="{FF2B5EF4-FFF2-40B4-BE49-F238E27FC236}">
                <a16:creationId xmlns:a16="http://schemas.microsoft.com/office/drawing/2014/main" id="{98F64775-054A-2FFF-A593-370950749FBC}"/>
              </a:ext>
            </a:extLst>
          </p:cNvPr>
          <p:cNvGrpSpPr/>
          <p:nvPr/>
        </p:nvGrpSpPr>
        <p:grpSpPr>
          <a:xfrm>
            <a:off x="11259557" y="4744405"/>
            <a:ext cx="2240046" cy="1145224"/>
            <a:chOff x="9543734" y="4649283"/>
            <a:chExt cx="2240046" cy="1145224"/>
          </a:xfrm>
        </p:grpSpPr>
        <p:pic>
          <p:nvPicPr>
            <p:cNvPr id="16" name="Object 49">
              <a:extLst>
                <a:ext uri="{FF2B5EF4-FFF2-40B4-BE49-F238E27FC236}">
                  <a16:creationId xmlns:a16="http://schemas.microsoft.com/office/drawing/2014/main" id="{B4FB2977-C63C-46DB-81CA-146FC85FE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B4DF706-94EB-B50F-60C0-3FFC7C0DD338}"/>
              </a:ext>
            </a:extLst>
          </p:cNvPr>
          <p:cNvSpPr txBox="1"/>
          <p:nvPr/>
        </p:nvSpPr>
        <p:spPr>
          <a:xfrm>
            <a:off x="11563935" y="4868318"/>
            <a:ext cx="1631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비밀번호</a:t>
            </a:r>
            <a:br>
              <a:rPr kumimoji="1" lang="en-US" altLang="ko-KR" sz="2800" dirty="0"/>
            </a:br>
            <a:r>
              <a:rPr kumimoji="1" lang="ko-KR" altLang="en-US" sz="2800" dirty="0"/>
              <a:t>입력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B61687-7F43-6757-A2C5-080D14962E66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협업과 공유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 err="1"/>
              <a:t>노션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93BE072C-B9C8-2BF4-B59D-67486F0DD16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9" name="Object 111">
            <a:extLst>
              <a:ext uri="{FF2B5EF4-FFF2-40B4-BE49-F238E27FC236}">
                <a16:creationId xmlns:a16="http://schemas.microsoft.com/office/drawing/2014/main" id="{8AEF1016-F779-CDB0-D53C-14D1E56163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871" y="4544367"/>
            <a:ext cx="2123810" cy="6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D9AF2-FBDE-4375-912D-2A8C90C5BE06}"/>
              </a:ext>
            </a:extLst>
          </p:cNvPr>
          <p:cNvSpPr txBox="1"/>
          <p:nvPr/>
        </p:nvSpPr>
        <p:spPr>
          <a:xfrm>
            <a:off x="430281" y="3724754"/>
            <a:ext cx="4616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4264FF"/>
                </a:solidFill>
              </a:rPr>
              <a:t>2-2.</a:t>
            </a:r>
            <a:r>
              <a:rPr kumimoji="1" lang="ko-KR" altLang="en-US" sz="4400" b="1" dirty="0">
                <a:solidFill>
                  <a:srgbClr val="4264FF"/>
                </a:solidFill>
              </a:rPr>
              <a:t> 협업과 공유</a:t>
            </a:r>
          </a:p>
        </p:txBody>
      </p:sp>
      <p:pic>
        <p:nvPicPr>
          <p:cNvPr id="31" name="그림 30" descr="텍스트, 구름, 스크린샷, 하늘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E8418078-4F69-D943-38E2-5B1240C354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085267"/>
            <a:ext cx="8074405" cy="53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0B61687-7F43-6757-A2C5-080D14962E66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협업과 공유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 err="1"/>
              <a:t>피그마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  <p:pic>
        <p:nvPicPr>
          <p:cNvPr id="18" name="Object 16">
            <a:extLst>
              <a:ext uri="{FF2B5EF4-FFF2-40B4-BE49-F238E27FC236}">
                <a16:creationId xmlns:a16="http://schemas.microsoft.com/office/drawing/2014/main" id="{93BE072C-B9C8-2BF4-B59D-67486F0DD16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9" name="Object 111">
            <a:extLst>
              <a:ext uri="{FF2B5EF4-FFF2-40B4-BE49-F238E27FC236}">
                <a16:creationId xmlns:a16="http://schemas.microsoft.com/office/drawing/2014/main" id="{8AEF1016-F779-CDB0-D53C-14D1E561639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6871" y="4544367"/>
            <a:ext cx="2123810" cy="6095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4D9AF2-FBDE-4375-912D-2A8C90C5BE06}"/>
              </a:ext>
            </a:extLst>
          </p:cNvPr>
          <p:cNvSpPr txBox="1"/>
          <p:nvPr/>
        </p:nvSpPr>
        <p:spPr>
          <a:xfrm>
            <a:off x="430281" y="3724754"/>
            <a:ext cx="4616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b="1" dirty="0">
                <a:solidFill>
                  <a:srgbClr val="4264FF"/>
                </a:solidFill>
              </a:rPr>
              <a:t>2-2.</a:t>
            </a:r>
            <a:r>
              <a:rPr kumimoji="1" lang="ko-KR" altLang="en-US" sz="4400" b="1" dirty="0">
                <a:solidFill>
                  <a:srgbClr val="4264FF"/>
                </a:solidFill>
              </a:rPr>
              <a:t> 협업과 공유</a:t>
            </a:r>
          </a:p>
        </p:txBody>
      </p:sp>
      <p:pic>
        <p:nvPicPr>
          <p:cNvPr id="7" name="그림 6" descr="스크린샷, 멀티미디어 소프트웨어, 소프트웨어, 그래픽 소프트웨어이(가) 표시된 사진&#10;&#10;자동 생성된 설명">
            <a:hlinkClick r:id="rId10"/>
            <a:extLst>
              <a:ext uri="{FF2B5EF4-FFF2-40B4-BE49-F238E27FC236}">
                <a16:creationId xmlns:a16="http://schemas.microsoft.com/office/drawing/2014/main" id="{626885C7-B89A-2D38-2B40-DD68B3538D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43" y="3451165"/>
            <a:ext cx="11997786" cy="48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48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166</Words>
  <Application>Microsoft Macintosh PowerPoint</Application>
  <PresentationFormat>사용자 지정</PresentationFormat>
  <Paragraphs>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Gulim</vt:lpstr>
      <vt:lpstr>NanumGothic</vt:lpstr>
      <vt:lpstr>맑은 고딕</vt:lpstr>
      <vt:lpstr>NanumMyeongjo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김은채</cp:lastModifiedBy>
  <cp:revision>12</cp:revision>
  <dcterms:created xsi:type="dcterms:W3CDTF">2021-02-14T19:43:51Z</dcterms:created>
  <dcterms:modified xsi:type="dcterms:W3CDTF">2023-10-11T04:43:55Z</dcterms:modified>
</cp:coreProperties>
</file>